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7"/>
  </p:notesMasterIdLst>
  <p:sldIdLst>
    <p:sldId id="256" r:id="rId2"/>
    <p:sldId id="261" r:id="rId3"/>
    <p:sldId id="258" r:id="rId4"/>
    <p:sldId id="259" r:id="rId5"/>
    <p:sldId id="260" r:id="rId6"/>
    <p:sldId id="262" r:id="rId7"/>
    <p:sldId id="263" r:id="rId8"/>
    <p:sldId id="264" r:id="rId9"/>
    <p:sldId id="265" r:id="rId10"/>
    <p:sldId id="266" r:id="rId11"/>
    <p:sldId id="267" r:id="rId12"/>
    <p:sldId id="268" r:id="rId13"/>
    <p:sldId id="270" r:id="rId14"/>
    <p:sldId id="271" r:id="rId15"/>
    <p:sldId id="273" r:id="rId1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111" d="100"/>
          <a:sy n="111" d="100"/>
        </p:scale>
        <p:origin x="-16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46BC07-A871-44F3-8FFB-C9FE989C0D74}" type="doc">
      <dgm:prSet loTypeId="urn:microsoft.com/office/officeart/2005/8/layout/vList3" loCatId="list" qsTypeId="urn:microsoft.com/office/officeart/2005/8/quickstyle/simple4" qsCatId="simple" csTypeId="urn:microsoft.com/office/officeart/2005/8/colors/accent2_5" csCatId="accent2" phldr="1"/>
      <dgm:spPr/>
      <dgm:t>
        <a:bodyPr/>
        <a:lstStyle/>
        <a:p>
          <a:endParaRPr lang="tr-TR"/>
        </a:p>
      </dgm:t>
    </dgm:pt>
    <dgm:pt modelId="{FA5B9F86-345A-40BC-B5E1-18400398DF8B}">
      <dgm:prSet/>
      <dgm:spPr/>
      <dgm:t>
        <a:bodyPr/>
        <a:lstStyle/>
        <a:p>
          <a:pPr rtl="0"/>
          <a:r>
            <a:rPr lang="tr-TR" b="1" dirty="0" smtClean="0"/>
            <a:t>Dinlediğiniz İçin  Teşekkürler…</a:t>
          </a:r>
          <a:endParaRPr lang="tr-TR" dirty="0"/>
        </a:p>
      </dgm:t>
    </dgm:pt>
    <dgm:pt modelId="{865AB739-6027-483C-BB17-992411DD4F2F}" type="parTrans" cxnId="{2E765E50-0BE2-4D29-B147-C3160A44D9A8}">
      <dgm:prSet/>
      <dgm:spPr/>
      <dgm:t>
        <a:bodyPr/>
        <a:lstStyle/>
        <a:p>
          <a:endParaRPr lang="tr-TR"/>
        </a:p>
      </dgm:t>
    </dgm:pt>
    <dgm:pt modelId="{936C7623-0CA9-40EB-90D5-C9E9FA1E7D7F}" type="sibTrans" cxnId="{2E765E50-0BE2-4D29-B147-C3160A44D9A8}">
      <dgm:prSet/>
      <dgm:spPr/>
      <dgm:t>
        <a:bodyPr/>
        <a:lstStyle/>
        <a:p>
          <a:endParaRPr lang="tr-TR"/>
        </a:p>
      </dgm:t>
    </dgm:pt>
    <dgm:pt modelId="{F9617863-5F25-4943-B4DF-BBA74249B8F7}" type="pres">
      <dgm:prSet presAssocID="{8F46BC07-A871-44F3-8FFB-C9FE989C0D74}" presName="linearFlow" presStyleCnt="0">
        <dgm:presLayoutVars>
          <dgm:dir/>
          <dgm:resizeHandles val="exact"/>
        </dgm:presLayoutVars>
      </dgm:prSet>
      <dgm:spPr/>
      <dgm:t>
        <a:bodyPr/>
        <a:lstStyle/>
        <a:p>
          <a:endParaRPr lang="tr-TR"/>
        </a:p>
      </dgm:t>
    </dgm:pt>
    <dgm:pt modelId="{B0B203E0-FADF-473F-B1D4-3833F9D7FC8D}" type="pres">
      <dgm:prSet presAssocID="{FA5B9F86-345A-40BC-B5E1-18400398DF8B}" presName="composite" presStyleCnt="0"/>
      <dgm:spPr/>
      <dgm:t>
        <a:bodyPr/>
        <a:lstStyle/>
        <a:p>
          <a:endParaRPr lang="tr-TR"/>
        </a:p>
      </dgm:t>
    </dgm:pt>
    <dgm:pt modelId="{C6B88AFA-754B-4312-8A8B-22BCBF24F04C}" type="pres">
      <dgm:prSet presAssocID="{FA5B9F86-345A-40BC-B5E1-18400398DF8B}" presName="imgShp" presStyleLbl="fgImgPlace1" presStyleIdx="0" presStyleCnt="1" custScaleX="140719" custScaleY="134977" custLinFactNeighborX="-10792" custLinFactNeighborY="-2596"/>
      <dgm:spPr>
        <a:blipFill rotWithShape="0">
          <a:blip xmlns:r="http://schemas.openxmlformats.org/officeDocument/2006/relationships" r:embed="rId1"/>
          <a:stretch>
            <a:fillRect/>
          </a:stretch>
        </a:blipFill>
      </dgm:spPr>
      <dgm:t>
        <a:bodyPr/>
        <a:lstStyle/>
        <a:p>
          <a:endParaRPr lang="tr-TR"/>
        </a:p>
      </dgm:t>
    </dgm:pt>
    <dgm:pt modelId="{ED6B483C-79C0-40BF-9264-EAA0473801F1}" type="pres">
      <dgm:prSet presAssocID="{FA5B9F86-345A-40BC-B5E1-18400398DF8B}" presName="txShp" presStyleLbl="node1" presStyleIdx="0" presStyleCnt="1" custScaleX="116517" custScaleY="103829" custLinFactNeighborX="5576" custLinFactNeighborY="0">
        <dgm:presLayoutVars>
          <dgm:bulletEnabled val="1"/>
        </dgm:presLayoutVars>
      </dgm:prSet>
      <dgm:spPr/>
      <dgm:t>
        <a:bodyPr/>
        <a:lstStyle/>
        <a:p>
          <a:endParaRPr lang="tr-TR"/>
        </a:p>
      </dgm:t>
    </dgm:pt>
  </dgm:ptLst>
  <dgm:cxnLst>
    <dgm:cxn modelId="{2E765E50-0BE2-4D29-B147-C3160A44D9A8}" srcId="{8F46BC07-A871-44F3-8FFB-C9FE989C0D74}" destId="{FA5B9F86-345A-40BC-B5E1-18400398DF8B}" srcOrd="0" destOrd="0" parTransId="{865AB739-6027-483C-BB17-992411DD4F2F}" sibTransId="{936C7623-0CA9-40EB-90D5-C9E9FA1E7D7F}"/>
    <dgm:cxn modelId="{42166778-5457-44EF-8EF0-72316F408AE5}" type="presOf" srcId="{8F46BC07-A871-44F3-8FFB-C9FE989C0D74}" destId="{F9617863-5F25-4943-B4DF-BBA74249B8F7}" srcOrd="0" destOrd="0" presId="urn:microsoft.com/office/officeart/2005/8/layout/vList3"/>
    <dgm:cxn modelId="{5145F0EA-4C1D-4C1C-AE4F-AD4B8BE5A753}" type="presOf" srcId="{FA5B9F86-345A-40BC-B5E1-18400398DF8B}" destId="{ED6B483C-79C0-40BF-9264-EAA0473801F1}" srcOrd="0" destOrd="0" presId="urn:microsoft.com/office/officeart/2005/8/layout/vList3"/>
    <dgm:cxn modelId="{9385E511-9A4E-4BBF-B162-33CBBB3B057A}" type="presParOf" srcId="{F9617863-5F25-4943-B4DF-BBA74249B8F7}" destId="{B0B203E0-FADF-473F-B1D4-3833F9D7FC8D}" srcOrd="0" destOrd="0" presId="urn:microsoft.com/office/officeart/2005/8/layout/vList3"/>
    <dgm:cxn modelId="{056FA41E-C2B7-4541-8528-24B1D0B7E683}" type="presParOf" srcId="{B0B203E0-FADF-473F-B1D4-3833F9D7FC8D}" destId="{C6B88AFA-754B-4312-8A8B-22BCBF24F04C}" srcOrd="0" destOrd="0" presId="urn:microsoft.com/office/officeart/2005/8/layout/vList3"/>
    <dgm:cxn modelId="{66A20EA5-9960-47D1-A720-EEA3D9A94208}" type="presParOf" srcId="{B0B203E0-FADF-473F-B1D4-3833F9D7FC8D}" destId="{ED6B483C-79C0-40BF-9264-EAA0473801F1}"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6B483C-79C0-40BF-9264-EAA0473801F1}">
      <dsp:nvSpPr>
        <dsp:cNvPr id="0" name=""/>
        <dsp:cNvSpPr/>
      </dsp:nvSpPr>
      <dsp:spPr>
        <a:xfrm rot="10800000">
          <a:off x="1864548" y="1224131"/>
          <a:ext cx="6416371" cy="2880328"/>
        </a:xfrm>
        <a:prstGeom prst="homePlate">
          <a:avLst/>
        </a:prstGeom>
        <a:gradFill rotWithShape="0">
          <a:gsLst>
            <a:gs pos="0">
              <a:schemeClr val="accent2">
                <a:alpha val="90000"/>
                <a:hueOff val="0"/>
                <a:satOff val="0"/>
                <a:lumOff val="0"/>
                <a:alphaOff val="0"/>
                <a:tint val="98000"/>
                <a:shade val="25000"/>
                <a:satMod val="250000"/>
              </a:schemeClr>
            </a:gs>
            <a:gs pos="68000">
              <a:schemeClr val="accent2">
                <a:alpha val="90000"/>
                <a:hueOff val="0"/>
                <a:satOff val="0"/>
                <a:lumOff val="0"/>
                <a:alphaOff val="0"/>
                <a:tint val="86000"/>
                <a:satMod val="115000"/>
              </a:schemeClr>
            </a:gs>
            <a:gs pos="100000">
              <a:schemeClr val="accent2">
                <a:alpha val="9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alpha val="90000"/>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23305" tIns="186690" rIns="348488" bIns="186690" numCol="1" spcCol="1270" anchor="ctr" anchorCtr="0">
          <a:noAutofit/>
        </a:bodyPr>
        <a:lstStyle/>
        <a:p>
          <a:pPr lvl="0" algn="ctr" defTabSz="2178050" rtl="0">
            <a:lnSpc>
              <a:spcPct val="90000"/>
            </a:lnSpc>
            <a:spcBef>
              <a:spcPct val="0"/>
            </a:spcBef>
            <a:spcAft>
              <a:spcPct val="35000"/>
            </a:spcAft>
          </a:pPr>
          <a:r>
            <a:rPr lang="tr-TR" sz="4900" b="1" kern="1200" dirty="0" smtClean="0"/>
            <a:t>Dinlediğiniz İçin  Teşekkürler…</a:t>
          </a:r>
          <a:endParaRPr lang="tr-TR" sz="4900" kern="1200" dirty="0"/>
        </a:p>
      </dsp:txBody>
      <dsp:txXfrm rot="10800000">
        <a:off x="1864548" y="1224131"/>
        <a:ext cx="6416371" cy="2880328"/>
      </dsp:txXfrm>
    </dsp:sp>
    <dsp:sp modelId="{C6B88AFA-754B-4312-8A8B-22BCBF24F04C}">
      <dsp:nvSpPr>
        <dsp:cNvPr id="0" name=""/>
        <dsp:cNvSpPr/>
      </dsp:nvSpPr>
      <dsp:spPr>
        <a:xfrm>
          <a:off x="0" y="720076"/>
          <a:ext cx="3903697" cy="3744408"/>
        </a:xfrm>
        <a:prstGeom prst="ellipse">
          <a:avLst/>
        </a:prstGeom>
        <a:blipFill rotWithShape="0">
          <a:blip xmlns:r="http://schemas.openxmlformats.org/officeDocument/2006/relationships" r:embed="rId1"/>
          <a:stretch>
            <a:fillRect/>
          </a:stretch>
        </a:blipFill>
        <a:ln>
          <a:noFill/>
        </a:ln>
        <a:effectLst>
          <a:outerShdw blurRad="57150" dist="38100" dir="5400000" algn="ctr" rotWithShape="0">
            <a:schemeClr val="accent2">
              <a:tint val="50000"/>
              <a:alpha val="90000"/>
              <a:hueOff val="0"/>
              <a:satOff val="0"/>
              <a:lumOff val="0"/>
              <a:alphaOff val="0"/>
              <a:shade val="9000"/>
              <a:satMod val="105000"/>
              <a:alpha val="48000"/>
            </a:scheme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7AA156-B509-4B4A-B2CF-9834B4598678}" type="datetimeFigureOut">
              <a:rPr lang="tr-TR" smtClean="0"/>
              <a:pPr/>
              <a:t>01.11.2016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BF1D82-28CB-40EA-B9C1-94BC6710B254}"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6 İkizkenar Üçgen"/>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Başlık"/>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1371600" y="6012656"/>
            <a:ext cx="5791200" cy="365125"/>
          </a:xfrm>
        </p:spPr>
        <p:txBody>
          <a:bodyPr tIns="0" bIns="0" anchor="t"/>
          <a:lstStyle>
            <a:lvl1pPr algn="r">
              <a:defRPr sz="1000"/>
            </a:lvl1pPr>
          </a:lstStyle>
          <a:p>
            <a:fld id="{2B597CC1-A1E3-43C8-B522-74F4174C1CD5}" type="datetimeFigureOut">
              <a:rPr lang="tr-TR" smtClean="0"/>
              <a:pPr/>
              <a:t>01.11.2016</a:t>
            </a:fld>
            <a:endParaRPr lang="tr-TR" dirty="0"/>
          </a:p>
        </p:txBody>
      </p:sp>
      <p:sp>
        <p:nvSpPr>
          <p:cNvPr id="17" name="16 Altbilgi Yer Tutucusu"/>
          <p:cNvSpPr>
            <a:spLocks noGrp="1"/>
          </p:cNvSpPr>
          <p:nvPr>
            <p:ph type="ftr" sz="quarter" idx="11"/>
          </p:nvPr>
        </p:nvSpPr>
        <p:spPr>
          <a:xfrm>
            <a:off x="1371600" y="5650704"/>
            <a:ext cx="5791200" cy="365125"/>
          </a:xfrm>
        </p:spPr>
        <p:txBody>
          <a:bodyPr tIns="0" bIns="0" anchor="b"/>
          <a:lstStyle>
            <a:lvl1pPr algn="r">
              <a:defRPr sz="1100"/>
            </a:lvl1pPr>
          </a:lstStyle>
          <a:p>
            <a:endParaRPr lang="tr-TR" dirty="0"/>
          </a:p>
        </p:txBody>
      </p:sp>
      <p:sp>
        <p:nvSpPr>
          <p:cNvPr id="29" name="28 Slayt Numarası Yer Tutucusu"/>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F76EE843-73DF-4BF4-96D9-47A5CB4251E1}" type="slidenum">
              <a:rPr lang="tr-TR" smtClean="0"/>
              <a:pPr/>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2B597CC1-A1E3-43C8-B522-74F4174C1CD5}" type="datetimeFigureOut">
              <a:rPr lang="tr-TR" smtClean="0"/>
              <a:pPr/>
              <a:t>01.11.2016</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76EE843-73DF-4BF4-96D9-47A5CB4251E1}" type="slidenum">
              <a:rPr lang="tr-TR" smtClean="0"/>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2B597CC1-A1E3-43C8-B522-74F4174C1CD5}" type="datetimeFigureOut">
              <a:rPr lang="tr-TR" smtClean="0"/>
              <a:pPr/>
              <a:t>01.11.2016</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76EE843-73DF-4BF4-96D9-47A5CB4251E1}" type="slidenum">
              <a:rPr lang="tr-TR" smtClean="0"/>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4791456" y="6480048"/>
            <a:ext cx="2133600" cy="301752"/>
          </a:xfrm>
        </p:spPr>
        <p:txBody>
          <a:bodyPr/>
          <a:lstStyle/>
          <a:p>
            <a:fld id="{2B597CC1-A1E3-43C8-B522-74F4174C1CD5}" type="datetimeFigureOut">
              <a:rPr lang="tr-TR" smtClean="0"/>
              <a:pPr/>
              <a:t>01.11.2016</a:t>
            </a:fld>
            <a:endParaRPr lang="tr-TR" dirty="0"/>
          </a:p>
        </p:txBody>
      </p:sp>
      <p:sp>
        <p:nvSpPr>
          <p:cNvPr id="5" name="4 Altbilgi Yer Tutucusu"/>
          <p:cNvSpPr>
            <a:spLocks noGrp="1"/>
          </p:cNvSpPr>
          <p:nvPr>
            <p:ph type="ftr" sz="quarter" idx="11"/>
          </p:nvPr>
        </p:nvSpPr>
        <p:spPr>
          <a:xfrm>
            <a:off x="457200" y="6480969"/>
            <a:ext cx="4260056" cy="300831"/>
          </a:xfrm>
        </p:spPr>
        <p:txBody>
          <a:bodyPr/>
          <a:lstStyle/>
          <a:p>
            <a:endParaRPr lang="tr-TR" dirty="0"/>
          </a:p>
        </p:txBody>
      </p:sp>
      <p:sp>
        <p:nvSpPr>
          <p:cNvPr id="6" name="5 Slayt Numarası Yer Tutucusu"/>
          <p:cNvSpPr>
            <a:spLocks noGrp="1"/>
          </p:cNvSpPr>
          <p:nvPr>
            <p:ph type="sldNum" sz="quarter" idx="12"/>
          </p:nvPr>
        </p:nvSpPr>
        <p:spPr/>
        <p:txBody>
          <a:bodyPr/>
          <a:lstStyle/>
          <a:p>
            <a:fld id="{F76EE843-73DF-4BF4-96D9-47A5CB4251E1}" type="slidenum">
              <a:rPr lang="tr-TR" smtClean="0"/>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1"/>
      </p:bgRef>
    </p:bg>
    <p:spTree>
      <p:nvGrpSpPr>
        <p:cNvPr id="1" name=""/>
        <p:cNvGrpSpPr/>
        <p:nvPr/>
      </p:nvGrpSpPr>
      <p:grpSpPr>
        <a:xfrm>
          <a:off x="0" y="0"/>
          <a:ext cx="0" cy="0"/>
          <a:chOff x="0" y="0"/>
          <a:chExt cx="0" cy="0"/>
        </a:xfrm>
      </p:grpSpPr>
      <p:sp>
        <p:nvSpPr>
          <p:cNvPr id="9" name="8 Dik Üçgen"/>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7 İkizkenar Üçgen"/>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3 Veri Yer Tutucusu"/>
          <p:cNvSpPr>
            <a:spLocks noGrp="1"/>
          </p:cNvSpPr>
          <p:nvPr>
            <p:ph type="dt" sz="half" idx="10"/>
          </p:nvPr>
        </p:nvSpPr>
        <p:spPr>
          <a:xfrm>
            <a:off x="6955632" y="6477000"/>
            <a:ext cx="2133600" cy="304800"/>
          </a:xfrm>
        </p:spPr>
        <p:txBody>
          <a:bodyPr/>
          <a:lstStyle/>
          <a:p>
            <a:fld id="{2B597CC1-A1E3-43C8-B522-74F4174C1CD5}" type="datetimeFigureOut">
              <a:rPr lang="tr-TR" smtClean="0"/>
              <a:pPr/>
              <a:t>01.11.2016</a:t>
            </a:fld>
            <a:endParaRPr lang="tr-TR" dirty="0"/>
          </a:p>
        </p:txBody>
      </p:sp>
      <p:sp>
        <p:nvSpPr>
          <p:cNvPr id="5" name="4 Altbilgi Yer Tutucusu"/>
          <p:cNvSpPr>
            <a:spLocks noGrp="1"/>
          </p:cNvSpPr>
          <p:nvPr>
            <p:ph type="ftr" sz="quarter" idx="11"/>
          </p:nvPr>
        </p:nvSpPr>
        <p:spPr>
          <a:xfrm>
            <a:off x="2619376" y="6480969"/>
            <a:ext cx="4260056" cy="300831"/>
          </a:xfrm>
        </p:spPr>
        <p:txBody>
          <a:bodyPr/>
          <a:lstStyle/>
          <a:p>
            <a:endParaRPr lang="tr-TR" dirty="0"/>
          </a:p>
        </p:txBody>
      </p:sp>
      <p:sp>
        <p:nvSpPr>
          <p:cNvPr id="6" name="5 Slayt Numarası Yer Tutucusu"/>
          <p:cNvSpPr>
            <a:spLocks noGrp="1"/>
          </p:cNvSpPr>
          <p:nvPr>
            <p:ph type="sldNum" sz="quarter" idx="12"/>
          </p:nvPr>
        </p:nvSpPr>
        <p:spPr>
          <a:xfrm>
            <a:off x="8451056" y="809624"/>
            <a:ext cx="502920" cy="300831"/>
          </a:xfrm>
        </p:spPr>
        <p:txBody>
          <a:bodyPr/>
          <a:lstStyle/>
          <a:p>
            <a:fld id="{F76EE843-73DF-4BF4-96D9-47A5CB4251E1}" type="slidenum">
              <a:rPr lang="tr-TR" smtClean="0"/>
              <a:pPr/>
              <a:t>‹#›</a:t>
            </a:fld>
            <a:endParaRPr lang="tr-TR" dirty="0"/>
          </a:p>
        </p:txBody>
      </p:sp>
      <p:cxnSp>
        <p:nvCxnSpPr>
          <p:cNvPr id="11" name="10 Düz Bağlayıcı"/>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Düz Bağlayıcı"/>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Başlık"/>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4791456" y="6480969"/>
            <a:ext cx="2133600" cy="301752"/>
          </a:xfrm>
        </p:spPr>
        <p:txBody>
          <a:bodyPr/>
          <a:lstStyle/>
          <a:p>
            <a:fld id="{2B597CC1-A1E3-43C8-B522-74F4174C1CD5}" type="datetimeFigureOut">
              <a:rPr lang="tr-TR" smtClean="0"/>
              <a:pPr/>
              <a:t>01.11.2016</a:t>
            </a:fld>
            <a:endParaRPr lang="tr-TR" dirty="0"/>
          </a:p>
        </p:txBody>
      </p:sp>
      <p:sp>
        <p:nvSpPr>
          <p:cNvPr id="6" name="5 Altbilgi Yer Tutucusu"/>
          <p:cNvSpPr>
            <a:spLocks noGrp="1"/>
          </p:cNvSpPr>
          <p:nvPr>
            <p:ph type="ftr" sz="quarter" idx="11"/>
          </p:nvPr>
        </p:nvSpPr>
        <p:spPr>
          <a:xfrm>
            <a:off x="457200" y="6480969"/>
            <a:ext cx="4260056" cy="301752"/>
          </a:xfrm>
        </p:spPr>
        <p:txBody>
          <a:bodyPr/>
          <a:lstStyle/>
          <a:p>
            <a:endParaRPr lang="tr-TR" dirty="0"/>
          </a:p>
        </p:txBody>
      </p:sp>
      <p:sp>
        <p:nvSpPr>
          <p:cNvPr id="7" name="6 Slayt Numarası Yer Tutucusu"/>
          <p:cNvSpPr>
            <a:spLocks noGrp="1"/>
          </p:cNvSpPr>
          <p:nvPr>
            <p:ph type="sldNum" sz="quarter" idx="12"/>
          </p:nvPr>
        </p:nvSpPr>
        <p:spPr>
          <a:xfrm>
            <a:off x="7589520" y="6480969"/>
            <a:ext cx="502920" cy="301752"/>
          </a:xfrm>
        </p:spPr>
        <p:txBody>
          <a:bodyPr/>
          <a:lstStyle/>
          <a:p>
            <a:fld id="{F76EE843-73DF-4BF4-96D9-47A5CB4251E1}" type="slidenum">
              <a:rPr lang="tr-TR" smtClean="0"/>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a:xfrm>
            <a:off x="4791456" y="6480969"/>
            <a:ext cx="2130552" cy="301752"/>
          </a:xfrm>
        </p:spPr>
        <p:txBody>
          <a:bodyPr/>
          <a:lstStyle/>
          <a:p>
            <a:fld id="{2B597CC1-A1E3-43C8-B522-74F4174C1CD5}" type="datetimeFigureOut">
              <a:rPr lang="tr-TR" smtClean="0"/>
              <a:pPr/>
              <a:t>01.11.2016</a:t>
            </a:fld>
            <a:endParaRPr lang="tr-TR" dirty="0"/>
          </a:p>
        </p:txBody>
      </p:sp>
      <p:sp>
        <p:nvSpPr>
          <p:cNvPr id="8" name="7 Altbilgi Yer Tutucusu"/>
          <p:cNvSpPr>
            <a:spLocks noGrp="1"/>
          </p:cNvSpPr>
          <p:nvPr>
            <p:ph type="ftr" sz="quarter" idx="11"/>
          </p:nvPr>
        </p:nvSpPr>
        <p:spPr>
          <a:xfrm>
            <a:off x="457200" y="6480969"/>
            <a:ext cx="4261104" cy="301752"/>
          </a:xfrm>
        </p:spPr>
        <p:txBody>
          <a:bodyPr/>
          <a:lstStyle/>
          <a:p>
            <a:endParaRPr lang="tr-TR" dirty="0"/>
          </a:p>
        </p:txBody>
      </p:sp>
      <p:sp>
        <p:nvSpPr>
          <p:cNvPr id="9" name="8 Slayt Numarası Yer Tutucusu"/>
          <p:cNvSpPr>
            <a:spLocks noGrp="1"/>
          </p:cNvSpPr>
          <p:nvPr>
            <p:ph type="sldNum" sz="quarter" idx="12"/>
          </p:nvPr>
        </p:nvSpPr>
        <p:spPr>
          <a:xfrm>
            <a:off x="7589520" y="6483096"/>
            <a:ext cx="502920" cy="301752"/>
          </a:xfrm>
        </p:spPr>
        <p:txBody>
          <a:bodyPr/>
          <a:lstStyle>
            <a:lvl1pPr algn="ctr">
              <a:defRPr/>
            </a:lvl1pPr>
          </a:lstStyle>
          <a:p>
            <a:fld id="{F76EE843-73DF-4BF4-96D9-47A5CB4251E1}" type="slidenum">
              <a:rPr lang="tr-TR" smtClean="0"/>
              <a:pPr/>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2B597CC1-A1E3-43C8-B522-74F4174C1CD5}" type="datetimeFigureOut">
              <a:rPr lang="tr-TR" smtClean="0"/>
              <a:pPr/>
              <a:t>01.11.2016</a:t>
            </a:fld>
            <a:endParaRPr lang="tr-TR" dirty="0"/>
          </a:p>
        </p:txBody>
      </p:sp>
      <p:sp>
        <p:nvSpPr>
          <p:cNvPr id="4" name="3 Altbilgi Yer Tutucusu"/>
          <p:cNvSpPr>
            <a:spLocks noGrp="1"/>
          </p:cNvSpPr>
          <p:nvPr>
            <p:ph type="ftr" sz="quarter" idx="11"/>
          </p:nvPr>
        </p:nvSpPr>
        <p:spPr/>
        <p:txBody>
          <a:bodyPr/>
          <a:lstStyle/>
          <a:p>
            <a:endParaRPr lang="tr-TR" dirty="0"/>
          </a:p>
        </p:txBody>
      </p:sp>
      <p:sp>
        <p:nvSpPr>
          <p:cNvPr id="5" name="4 Slayt Numarası Yer Tutucusu"/>
          <p:cNvSpPr>
            <a:spLocks noGrp="1"/>
          </p:cNvSpPr>
          <p:nvPr>
            <p:ph type="sldNum" sz="quarter" idx="12"/>
          </p:nvPr>
        </p:nvSpPr>
        <p:spPr/>
        <p:txBody>
          <a:bodyPr/>
          <a:lstStyle/>
          <a:p>
            <a:fld id="{F76EE843-73DF-4BF4-96D9-47A5CB4251E1}" type="slidenum">
              <a:rPr lang="tr-TR" smtClean="0"/>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791456" y="6480969"/>
            <a:ext cx="2133600" cy="301752"/>
          </a:xfrm>
        </p:spPr>
        <p:txBody>
          <a:bodyPr/>
          <a:lstStyle/>
          <a:p>
            <a:fld id="{2B597CC1-A1E3-43C8-B522-74F4174C1CD5}" type="datetimeFigureOut">
              <a:rPr lang="tr-TR" smtClean="0"/>
              <a:pPr/>
              <a:t>01.11.2016</a:t>
            </a:fld>
            <a:endParaRPr lang="tr-TR" dirty="0"/>
          </a:p>
        </p:txBody>
      </p:sp>
      <p:sp>
        <p:nvSpPr>
          <p:cNvPr id="3" name="2 Altbilgi Yer Tutucusu"/>
          <p:cNvSpPr>
            <a:spLocks noGrp="1"/>
          </p:cNvSpPr>
          <p:nvPr>
            <p:ph type="ftr" sz="quarter" idx="11"/>
          </p:nvPr>
        </p:nvSpPr>
        <p:spPr>
          <a:xfrm>
            <a:off x="457200" y="6481890"/>
            <a:ext cx="4260056" cy="300831"/>
          </a:xfrm>
        </p:spPr>
        <p:txBody>
          <a:bodyPr/>
          <a:lstStyle/>
          <a:p>
            <a:endParaRPr lang="tr-TR" dirty="0"/>
          </a:p>
        </p:txBody>
      </p:sp>
      <p:sp>
        <p:nvSpPr>
          <p:cNvPr id="4" name="3 Slayt Numarası Yer Tutucusu"/>
          <p:cNvSpPr>
            <a:spLocks noGrp="1"/>
          </p:cNvSpPr>
          <p:nvPr>
            <p:ph type="sldNum" sz="quarter" idx="12"/>
          </p:nvPr>
        </p:nvSpPr>
        <p:spPr>
          <a:xfrm>
            <a:off x="7589520" y="6480969"/>
            <a:ext cx="502920" cy="301752"/>
          </a:xfrm>
        </p:spPr>
        <p:txBody>
          <a:bodyPr/>
          <a:lstStyle/>
          <a:p>
            <a:fld id="{F76EE843-73DF-4BF4-96D9-47A5CB4251E1}" type="slidenum">
              <a:rPr lang="tr-TR" smtClean="0"/>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278976" y="6556248"/>
            <a:ext cx="2133600" cy="301752"/>
          </a:xfrm>
        </p:spPr>
        <p:txBody>
          <a:bodyPr/>
          <a:lstStyle>
            <a:lvl1pPr>
              <a:defRPr sz="900"/>
            </a:lvl1pPr>
          </a:lstStyle>
          <a:p>
            <a:fld id="{2B597CC1-A1E3-43C8-B522-74F4174C1CD5}" type="datetimeFigureOut">
              <a:rPr lang="tr-TR" smtClean="0"/>
              <a:pPr/>
              <a:t>01.11.2016</a:t>
            </a:fld>
            <a:endParaRPr lang="tr-TR" dirty="0"/>
          </a:p>
        </p:txBody>
      </p:sp>
      <p:sp>
        <p:nvSpPr>
          <p:cNvPr id="6" name="5 Altbilgi Yer Tutucusu"/>
          <p:cNvSpPr>
            <a:spLocks noGrp="1"/>
          </p:cNvSpPr>
          <p:nvPr>
            <p:ph type="ftr" sz="quarter" idx="11"/>
          </p:nvPr>
        </p:nvSpPr>
        <p:spPr>
          <a:xfrm>
            <a:off x="1135856" y="6556248"/>
            <a:ext cx="5143120" cy="301752"/>
          </a:xfrm>
        </p:spPr>
        <p:txBody>
          <a:bodyPr/>
          <a:lstStyle>
            <a:lvl1pPr>
              <a:defRPr sz="900"/>
            </a:lvl1pPr>
          </a:lstStyle>
          <a:p>
            <a:endParaRPr lang="tr-TR" dirty="0"/>
          </a:p>
        </p:txBody>
      </p:sp>
      <p:sp>
        <p:nvSpPr>
          <p:cNvPr id="7" name="6 Slayt Numarası Yer Tutucusu"/>
          <p:cNvSpPr>
            <a:spLocks noGrp="1"/>
          </p:cNvSpPr>
          <p:nvPr>
            <p:ph type="sldNum" sz="quarter" idx="12"/>
          </p:nvPr>
        </p:nvSpPr>
        <p:spPr>
          <a:xfrm>
            <a:off x="8410576" y="6556248"/>
            <a:ext cx="502920" cy="301752"/>
          </a:xfrm>
        </p:spPr>
        <p:txBody>
          <a:bodyPr/>
          <a:lstStyle>
            <a:lvl1pPr>
              <a:defRPr sz="900"/>
            </a:lvl1pPr>
          </a:lstStyle>
          <a:p>
            <a:fld id="{F76EE843-73DF-4BF4-96D9-47A5CB4251E1}" type="slidenum">
              <a:rPr lang="tr-TR" smtClean="0"/>
              <a:pPr/>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dirty="0" smtClean="0"/>
              <a:t>Resim eklemek için simgeyi tıklatın</a:t>
            </a:r>
            <a:endParaRPr kumimoji="0" lang="en-US" dirty="0"/>
          </a:p>
        </p:txBody>
      </p:sp>
      <p:sp>
        <p:nvSpPr>
          <p:cNvPr id="4" name="3 Metin Yer Tutucusu"/>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6108192" y="6556248"/>
            <a:ext cx="2103120" cy="301752"/>
          </a:xfrm>
        </p:spPr>
        <p:txBody>
          <a:bodyPr/>
          <a:lstStyle>
            <a:lvl1pPr>
              <a:defRPr sz="900"/>
            </a:lvl1pPr>
          </a:lstStyle>
          <a:p>
            <a:fld id="{2B597CC1-A1E3-43C8-B522-74F4174C1CD5}" type="datetimeFigureOut">
              <a:rPr lang="tr-TR" smtClean="0"/>
              <a:pPr/>
              <a:t>01.11.2016</a:t>
            </a:fld>
            <a:endParaRPr lang="tr-TR" dirty="0"/>
          </a:p>
        </p:txBody>
      </p:sp>
      <p:sp>
        <p:nvSpPr>
          <p:cNvPr id="6" name="5 Altbilgi Yer Tutucusu"/>
          <p:cNvSpPr>
            <a:spLocks noGrp="1"/>
          </p:cNvSpPr>
          <p:nvPr>
            <p:ph type="ftr" sz="quarter" idx="11"/>
          </p:nvPr>
        </p:nvSpPr>
        <p:spPr>
          <a:xfrm>
            <a:off x="1170432" y="6557169"/>
            <a:ext cx="4948072" cy="301752"/>
          </a:xfrm>
        </p:spPr>
        <p:txBody>
          <a:bodyPr/>
          <a:lstStyle>
            <a:lvl1pPr>
              <a:defRPr sz="900"/>
            </a:lvl1pPr>
          </a:lstStyle>
          <a:p>
            <a:endParaRPr lang="tr-TR" dirty="0"/>
          </a:p>
        </p:txBody>
      </p:sp>
      <p:sp>
        <p:nvSpPr>
          <p:cNvPr id="7" name="6 Slayt Numarası Yer Tutucusu"/>
          <p:cNvSpPr>
            <a:spLocks noGrp="1"/>
          </p:cNvSpPr>
          <p:nvPr>
            <p:ph type="sldNum" sz="quarter" idx="12"/>
          </p:nvPr>
        </p:nvSpPr>
        <p:spPr>
          <a:xfrm>
            <a:off x="8217192" y="6556248"/>
            <a:ext cx="365760" cy="301752"/>
          </a:xfrm>
        </p:spPr>
        <p:txBody>
          <a:bodyPr/>
          <a:lstStyle>
            <a:lvl1pPr algn="ctr">
              <a:defRPr sz="900"/>
            </a:lvl1pPr>
          </a:lstStyle>
          <a:p>
            <a:fld id="{F76EE843-73DF-4BF4-96D9-47A5CB4251E1}" type="slidenum">
              <a:rPr lang="tr-TR" smtClean="0"/>
              <a:pPr/>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Dik Üçgen"/>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7 Düz Bağlayıcı"/>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Düz Bağlayıcı"/>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Başlık Yer Tutucusu"/>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2B597CC1-A1E3-43C8-B522-74F4174C1CD5}" type="datetimeFigureOut">
              <a:rPr lang="tr-TR" smtClean="0"/>
              <a:pPr/>
              <a:t>01.11.2016</a:t>
            </a:fld>
            <a:endParaRPr lang="tr-TR" dirty="0"/>
          </a:p>
        </p:txBody>
      </p:sp>
      <p:sp>
        <p:nvSpPr>
          <p:cNvPr id="3" name="2 Altbilgi Yer Tutucusu"/>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tr-TR" dirty="0"/>
          </a:p>
        </p:txBody>
      </p:sp>
      <p:sp>
        <p:nvSpPr>
          <p:cNvPr id="23" name="22 Slayt Numarası Yer Tutucusu"/>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F76EE843-73DF-4BF4-96D9-47A5CB4251E1}" type="slidenum">
              <a:rPr lang="tr-TR" smtClean="0"/>
              <a:pPr/>
              <a:t>‹#›</a:t>
            </a:fld>
            <a:endParaRPr lang="tr-TR" dirty="0"/>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60649"/>
            <a:ext cx="7772400" cy="1728191"/>
          </a:xfrm>
        </p:spPr>
        <p:txBody>
          <a:bodyPr>
            <a:normAutofit fontScale="90000"/>
          </a:bodyPr>
          <a:lstStyle/>
          <a:p>
            <a:r>
              <a:rPr lang="tr-TR" dirty="0" smtClean="0"/>
              <a:t>ENGELLİ ÇOCUĞA SAHİP AİLELERİN YAŞADIĞI SORUNLAR</a:t>
            </a:r>
            <a:endParaRPr lang="tr-TR" dirty="0"/>
          </a:p>
        </p:txBody>
      </p:sp>
      <p:sp>
        <p:nvSpPr>
          <p:cNvPr id="3" name="2 Alt Başlık"/>
          <p:cNvSpPr>
            <a:spLocks noGrp="1"/>
          </p:cNvSpPr>
          <p:nvPr>
            <p:ph type="subTitle" idx="1"/>
          </p:nvPr>
        </p:nvSpPr>
        <p:spPr/>
        <p:txBody>
          <a:bodyPr/>
          <a:lstStyle/>
          <a:p>
            <a:endParaRPr lang="tr-TR" dirty="0" smtClean="0"/>
          </a:p>
          <a:p>
            <a:endParaRPr lang="tr-TR" dirty="0"/>
          </a:p>
        </p:txBody>
      </p:sp>
      <p:pic>
        <p:nvPicPr>
          <p:cNvPr id="4" name="3 Resim" descr="ress.jpg"/>
          <p:cNvPicPr>
            <a:picLocks noChangeAspect="1"/>
          </p:cNvPicPr>
          <p:nvPr/>
        </p:nvPicPr>
        <p:blipFill>
          <a:blip r:embed="rId2" cstate="print"/>
          <a:stretch>
            <a:fillRect/>
          </a:stretch>
        </p:blipFill>
        <p:spPr>
          <a:xfrm>
            <a:off x="0" y="1988840"/>
            <a:ext cx="9144000" cy="4869160"/>
          </a:xfrm>
          <a:prstGeom prst="rect">
            <a:avLst/>
          </a:prstGeom>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3. EKONOMİK SORUNLAR</a:t>
            </a:r>
            <a:endParaRPr lang="tr-TR" b="1" dirty="0"/>
          </a:p>
        </p:txBody>
      </p:sp>
      <p:sp>
        <p:nvSpPr>
          <p:cNvPr id="3" name="2 İçerik Yer Tutucusu"/>
          <p:cNvSpPr>
            <a:spLocks noGrp="1"/>
          </p:cNvSpPr>
          <p:nvPr>
            <p:ph idx="1"/>
          </p:nvPr>
        </p:nvSpPr>
        <p:spPr/>
        <p:txBody>
          <a:bodyPr/>
          <a:lstStyle/>
          <a:p>
            <a:pPr>
              <a:buNone/>
            </a:pPr>
            <a:r>
              <a:rPr lang="tr-TR" dirty="0" smtClean="0"/>
              <a:t> </a:t>
            </a:r>
            <a:endParaRPr lang="tr-TR" dirty="0"/>
          </a:p>
        </p:txBody>
      </p:sp>
      <p:pic>
        <p:nvPicPr>
          <p:cNvPr id="4" name="3 Resim" descr="resimo.JPG"/>
          <p:cNvPicPr>
            <a:picLocks noChangeAspect="1"/>
          </p:cNvPicPr>
          <p:nvPr/>
        </p:nvPicPr>
        <p:blipFill>
          <a:blip r:embed="rId2" cstate="print"/>
          <a:stretch>
            <a:fillRect/>
          </a:stretch>
        </p:blipFill>
        <p:spPr>
          <a:xfrm>
            <a:off x="251520" y="1412776"/>
            <a:ext cx="8892480" cy="5339496"/>
          </a:xfrm>
          <a:prstGeom prst="rect">
            <a:avLst/>
          </a:prstGeom>
        </p:spPr>
      </p:pic>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4. FİZİKSEL SORUNLAR</a:t>
            </a:r>
            <a:endParaRPr lang="tr-TR" b="1" dirty="0"/>
          </a:p>
        </p:txBody>
      </p:sp>
      <p:pic>
        <p:nvPicPr>
          <p:cNvPr id="4" name="3 İçerik Yer Tutucusu" descr="res.jpg"/>
          <p:cNvPicPr>
            <a:picLocks noGrp="1" noChangeAspect="1"/>
          </p:cNvPicPr>
          <p:nvPr>
            <p:ph idx="1"/>
          </p:nvPr>
        </p:nvPicPr>
        <p:blipFill>
          <a:blip r:embed="rId2" cstate="print"/>
          <a:stretch>
            <a:fillRect/>
          </a:stretch>
        </p:blipFill>
        <p:spPr>
          <a:xfrm>
            <a:off x="1349454" y="1772816"/>
            <a:ext cx="6567130" cy="4104456"/>
          </a:xfrm>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t>
            </a:r>
            <a:endParaRPr lang="tr-TR" dirty="0"/>
          </a:p>
        </p:txBody>
      </p:sp>
      <p:sp>
        <p:nvSpPr>
          <p:cNvPr id="3" name="2 İçerik Yer Tutucusu"/>
          <p:cNvSpPr>
            <a:spLocks noGrp="1"/>
          </p:cNvSpPr>
          <p:nvPr>
            <p:ph idx="1"/>
          </p:nvPr>
        </p:nvSpPr>
        <p:spPr/>
        <p:txBody>
          <a:bodyPr/>
          <a:lstStyle/>
          <a:p>
            <a:pPr algn="ctr">
              <a:buNone/>
            </a:pPr>
            <a:r>
              <a:rPr lang="tr-TR" dirty="0" smtClean="0"/>
              <a:t> </a:t>
            </a:r>
            <a:r>
              <a:rPr lang="tr-TR" b="1" dirty="0" smtClean="0"/>
              <a:t>Özrün yada kronik hastalığın engele dönüşmemesi için aile hayatında, toplum yapısında ve fiziksel çevrede özel düzenlemelerin yapılması gerekmektedir.</a:t>
            </a:r>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t>
            </a:r>
            <a:endParaRPr lang="tr-TR" dirty="0"/>
          </a:p>
        </p:txBody>
      </p:sp>
      <p:sp>
        <p:nvSpPr>
          <p:cNvPr id="3" name="2 İçerik Yer Tutucusu"/>
          <p:cNvSpPr>
            <a:spLocks noGrp="1"/>
          </p:cNvSpPr>
          <p:nvPr>
            <p:ph idx="1"/>
          </p:nvPr>
        </p:nvSpPr>
        <p:spPr/>
        <p:txBody>
          <a:bodyPr/>
          <a:lstStyle/>
          <a:p>
            <a:pPr algn="ctr">
              <a:buNone/>
            </a:pPr>
            <a:r>
              <a:rPr lang="tr-TR" dirty="0" smtClean="0"/>
              <a:t> </a:t>
            </a:r>
            <a:r>
              <a:rPr lang="tr-TR" b="1" dirty="0" smtClean="0"/>
              <a:t>Çocuğa yeterince fırsat verilirse her engellinin topluma katacağı çok şeyleri vardır.</a:t>
            </a:r>
            <a:endParaRPr lang="tr-TR" b="1" dirty="0"/>
          </a:p>
        </p:txBody>
      </p:sp>
      <p:pic>
        <p:nvPicPr>
          <p:cNvPr id="4" name="3 Resim" descr="toplumm.jpg"/>
          <p:cNvPicPr>
            <a:picLocks noChangeAspect="1"/>
          </p:cNvPicPr>
          <p:nvPr/>
        </p:nvPicPr>
        <p:blipFill>
          <a:blip r:embed="rId2" cstate="print"/>
          <a:stretch>
            <a:fillRect/>
          </a:stretch>
        </p:blipFill>
        <p:spPr>
          <a:xfrm>
            <a:off x="1691680" y="3429000"/>
            <a:ext cx="6048672" cy="2946901"/>
          </a:xfrm>
          <a:prstGeom prst="rect">
            <a:avLst/>
          </a:prstGeom>
        </p:spPr>
      </p:pic>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t>
            </a:r>
            <a:endParaRPr lang="tr-TR" dirty="0"/>
          </a:p>
        </p:txBody>
      </p:sp>
      <p:sp>
        <p:nvSpPr>
          <p:cNvPr id="3" name="2 İçerik Yer Tutucusu"/>
          <p:cNvSpPr>
            <a:spLocks noGrp="1"/>
          </p:cNvSpPr>
          <p:nvPr>
            <p:ph idx="1"/>
          </p:nvPr>
        </p:nvSpPr>
        <p:spPr/>
        <p:txBody>
          <a:bodyPr/>
          <a:lstStyle/>
          <a:p>
            <a:pPr algn="ctr">
              <a:buNone/>
            </a:pPr>
            <a:r>
              <a:rPr lang="tr-TR" dirty="0" smtClean="0"/>
              <a:t> </a:t>
            </a:r>
            <a:r>
              <a:rPr lang="tr-TR" b="1" dirty="0" smtClean="0"/>
              <a:t>Çocuğunun kendi işini kendisinin yapmasına fırsat ver </a:t>
            </a:r>
            <a:endParaRPr lang="tr-TR" b="1" dirty="0"/>
          </a:p>
        </p:txBody>
      </p:sp>
      <p:pic>
        <p:nvPicPr>
          <p:cNvPr id="6" name="5 Resim" descr="resssiiimmm.jpg"/>
          <p:cNvPicPr>
            <a:picLocks noChangeAspect="1"/>
          </p:cNvPicPr>
          <p:nvPr/>
        </p:nvPicPr>
        <p:blipFill>
          <a:blip r:embed="rId2" cstate="print"/>
          <a:stretch>
            <a:fillRect/>
          </a:stretch>
        </p:blipFill>
        <p:spPr>
          <a:xfrm>
            <a:off x="2051720" y="2924944"/>
            <a:ext cx="5472608" cy="3425746"/>
          </a:xfrm>
          <a:prstGeom prst="rect">
            <a:avLst/>
          </a:prstGeom>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395536" y="764704"/>
          <a:ext cx="828092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1. DUYGUSAL  SORUNLAR</a:t>
            </a:r>
            <a:endParaRPr lang="tr-TR" b="1"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043608" y="1484785"/>
            <a:ext cx="6860446" cy="4896938"/>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t>
            </a:r>
            <a:endParaRPr lang="tr-TR" dirty="0"/>
          </a:p>
        </p:txBody>
      </p:sp>
      <p:sp>
        <p:nvSpPr>
          <p:cNvPr id="3" name="2 İçerik Yer Tutucusu"/>
          <p:cNvSpPr>
            <a:spLocks noGrp="1"/>
          </p:cNvSpPr>
          <p:nvPr>
            <p:ph idx="1"/>
          </p:nvPr>
        </p:nvSpPr>
        <p:spPr>
          <a:xfrm>
            <a:off x="457200" y="1412776"/>
            <a:ext cx="8229600" cy="4713387"/>
          </a:xfrm>
        </p:spPr>
        <p:txBody>
          <a:bodyPr/>
          <a:lstStyle/>
          <a:p>
            <a:pPr algn="ctr">
              <a:buNone/>
            </a:pPr>
            <a:r>
              <a:rPr lang="tr-TR" b="1" dirty="0" smtClean="0"/>
              <a:t>Geniş ailenin kaybedilmesi kapitalizm için bir fayda sağlıyordu, böylece küçültülmüş ailenin toprağa ve atalara sadakati kalmayacak, hareketlilik artacak, yer değiştirmeyle birlikte iş ve tüketim sahaları da genişleyecekti. Ama çekirdek aile bir evvelki nesille en yeni neslin irtibatının kopması, onlardan alınan hayat bilgisinin azalması anlamına da geliyordu.</a:t>
            </a:r>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202034"/>
          </a:xfrm>
        </p:spPr>
        <p:txBody>
          <a:bodyPr>
            <a:normAutofit fontScale="90000"/>
          </a:bodyPr>
          <a:lstStyle/>
          <a:p>
            <a:r>
              <a:rPr lang="tr-TR" dirty="0" smtClean="0"/>
              <a:t>.</a:t>
            </a:r>
            <a:endParaRPr lang="tr-TR" dirty="0"/>
          </a:p>
        </p:txBody>
      </p:sp>
      <p:sp>
        <p:nvSpPr>
          <p:cNvPr id="3" name="2 İçerik Yer Tutucusu"/>
          <p:cNvSpPr>
            <a:spLocks noGrp="1"/>
          </p:cNvSpPr>
          <p:nvPr>
            <p:ph idx="1"/>
          </p:nvPr>
        </p:nvSpPr>
        <p:spPr>
          <a:xfrm>
            <a:off x="457200" y="548680"/>
            <a:ext cx="8229600" cy="7128791"/>
          </a:xfrm>
        </p:spPr>
        <p:txBody>
          <a:bodyPr/>
          <a:lstStyle/>
          <a:p>
            <a:pPr algn="ctr">
              <a:buNone/>
            </a:pPr>
            <a:endParaRPr lang="tr-TR" b="1" dirty="0" smtClean="0"/>
          </a:p>
          <a:p>
            <a:pPr algn="ctr">
              <a:buNone/>
            </a:pPr>
            <a:endParaRPr lang="tr-TR" b="1" dirty="0"/>
          </a:p>
          <a:p>
            <a:pPr algn="ctr">
              <a:buNone/>
            </a:pPr>
            <a:endParaRPr lang="tr-TR" b="1" dirty="0" smtClean="0"/>
          </a:p>
          <a:p>
            <a:pPr algn="ctr">
              <a:buNone/>
            </a:pPr>
            <a:r>
              <a:rPr lang="tr-TR" b="1" dirty="0" smtClean="0"/>
              <a:t>Annelerin en büyük korkusu çocuklarının ölmesiymiş…</a:t>
            </a:r>
          </a:p>
          <a:p>
            <a:pPr algn="ctr">
              <a:buNone/>
            </a:pPr>
            <a:r>
              <a:rPr lang="tr-TR" b="1" dirty="0" smtClean="0"/>
              <a:t>Engelli annelerinki çocuklarından önce ölmek..!</a:t>
            </a:r>
            <a:endParaRPr lang="tr-TR" b="1" dirty="0"/>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2. SOSYAL SORUNLAR</a:t>
            </a:r>
            <a:endParaRPr lang="tr-TR" b="1" dirty="0"/>
          </a:p>
        </p:txBody>
      </p:sp>
      <p:sp>
        <p:nvSpPr>
          <p:cNvPr id="3" name="2 İçerik Yer Tutucusu"/>
          <p:cNvSpPr>
            <a:spLocks noGrp="1"/>
          </p:cNvSpPr>
          <p:nvPr>
            <p:ph idx="1"/>
          </p:nvPr>
        </p:nvSpPr>
        <p:spPr/>
        <p:txBody>
          <a:bodyPr/>
          <a:lstStyle/>
          <a:p>
            <a:pPr>
              <a:buNone/>
            </a:pPr>
            <a:r>
              <a:rPr lang="tr-TR" dirty="0" smtClean="0"/>
              <a:t> </a:t>
            </a:r>
            <a:endParaRPr lang="tr-TR" dirty="0"/>
          </a:p>
        </p:txBody>
      </p:sp>
      <p:pic>
        <p:nvPicPr>
          <p:cNvPr id="4" name="3 Resim" descr="resiiim.png"/>
          <p:cNvPicPr>
            <a:picLocks noChangeAspect="1"/>
          </p:cNvPicPr>
          <p:nvPr/>
        </p:nvPicPr>
        <p:blipFill>
          <a:blip r:embed="rId2" cstate="print"/>
          <a:stretch>
            <a:fillRect/>
          </a:stretch>
        </p:blipFill>
        <p:spPr>
          <a:xfrm>
            <a:off x="683568" y="2204864"/>
            <a:ext cx="8136904" cy="3024336"/>
          </a:xfrm>
          <a:prstGeom prst="rect">
            <a:avLst/>
          </a:prstGeom>
        </p:spPr>
      </p:pic>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30026"/>
          </a:xfrm>
        </p:spPr>
        <p:txBody>
          <a:bodyPr>
            <a:normAutofit fontScale="90000"/>
          </a:bodyPr>
          <a:lstStyle/>
          <a:p>
            <a:r>
              <a:rPr lang="tr-TR" dirty="0" smtClean="0"/>
              <a:t>,</a:t>
            </a:r>
            <a:endParaRPr lang="tr-TR" dirty="0"/>
          </a:p>
        </p:txBody>
      </p:sp>
      <p:sp>
        <p:nvSpPr>
          <p:cNvPr id="3" name="2 İçerik Yer Tutucusu"/>
          <p:cNvSpPr>
            <a:spLocks noGrp="1"/>
          </p:cNvSpPr>
          <p:nvPr>
            <p:ph idx="1"/>
          </p:nvPr>
        </p:nvSpPr>
        <p:spPr>
          <a:xfrm>
            <a:off x="457200" y="332656"/>
            <a:ext cx="8229600" cy="5793507"/>
          </a:xfrm>
        </p:spPr>
        <p:txBody>
          <a:bodyPr/>
          <a:lstStyle/>
          <a:p>
            <a:pPr algn="ctr">
              <a:buNone/>
            </a:pPr>
            <a:r>
              <a:rPr lang="tr-TR" dirty="0"/>
              <a:t> </a:t>
            </a:r>
            <a:r>
              <a:rPr lang="tr-TR" b="1" dirty="0" smtClean="0"/>
              <a:t>Sosyal çevrenin engelli bireye yönelik meraklı bakışları ailelerde ve engellilerde suçluluk, ayıplanma gibi pek çok karmaşık duygunun oluşmasına neden olmaktadır.</a:t>
            </a:r>
            <a:endParaRPr lang="tr-TR" b="1" dirty="0"/>
          </a:p>
        </p:txBody>
      </p:sp>
      <p:pic>
        <p:nvPicPr>
          <p:cNvPr id="4" name="3 Resim" descr="resimmm.png"/>
          <p:cNvPicPr>
            <a:picLocks noChangeAspect="1"/>
          </p:cNvPicPr>
          <p:nvPr/>
        </p:nvPicPr>
        <p:blipFill>
          <a:blip r:embed="rId2" cstate="print"/>
          <a:stretch>
            <a:fillRect/>
          </a:stretch>
        </p:blipFill>
        <p:spPr>
          <a:xfrm>
            <a:off x="971600" y="2852936"/>
            <a:ext cx="7416824" cy="3798422"/>
          </a:xfrm>
          <a:prstGeom prst="rect">
            <a:avLst/>
          </a:prstGeom>
        </p:spPr>
      </p:pic>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t>
            </a:r>
            <a:endParaRPr lang="tr-TR" dirty="0"/>
          </a:p>
        </p:txBody>
      </p:sp>
      <p:sp>
        <p:nvSpPr>
          <p:cNvPr id="3" name="2 İçerik Yer Tutucusu"/>
          <p:cNvSpPr>
            <a:spLocks noGrp="1"/>
          </p:cNvSpPr>
          <p:nvPr>
            <p:ph idx="1"/>
          </p:nvPr>
        </p:nvSpPr>
        <p:spPr/>
        <p:txBody>
          <a:bodyPr/>
          <a:lstStyle/>
          <a:p>
            <a:pPr algn="ctr">
              <a:buNone/>
            </a:pPr>
            <a:r>
              <a:rPr lang="tr-TR" dirty="0"/>
              <a:t> </a:t>
            </a:r>
            <a:r>
              <a:rPr lang="tr-TR" b="1" dirty="0" smtClean="0"/>
              <a:t>Gözler üzerimizde film seyreder gibi İnsanlar bizi seyrediyor, bunu bizlere </a:t>
            </a:r>
            <a:r>
              <a:rPr lang="tr-TR" b="1" dirty="0" err="1" smtClean="0"/>
              <a:t>ızdırap</a:t>
            </a:r>
            <a:r>
              <a:rPr lang="tr-TR" b="1" dirty="0" smtClean="0"/>
              <a:t> vermek için yapmadıklarını biliyoruz ama sonuç değişmiyor </a:t>
            </a:r>
            <a:endParaRPr lang="tr-TR" b="1" dirty="0"/>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t>
            </a:r>
            <a:endParaRPr lang="tr-TR" dirty="0"/>
          </a:p>
        </p:txBody>
      </p:sp>
      <p:sp>
        <p:nvSpPr>
          <p:cNvPr id="3" name="2 İçerik Yer Tutucusu"/>
          <p:cNvSpPr>
            <a:spLocks noGrp="1"/>
          </p:cNvSpPr>
          <p:nvPr>
            <p:ph idx="1"/>
          </p:nvPr>
        </p:nvSpPr>
        <p:spPr/>
        <p:txBody>
          <a:bodyPr/>
          <a:lstStyle/>
          <a:p>
            <a:pPr algn="ctr">
              <a:buNone/>
            </a:pPr>
            <a:r>
              <a:rPr lang="tr-TR" dirty="0" smtClean="0"/>
              <a:t> </a:t>
            </a:r>
            <a:r>
              <a:rPr lang="tr-TR" b="1" dirty="0" smtClean="0"/>
              <a:t>En önemli sosyalleşme aracı</a:t>
            </a:r>
          </a:p>
          <a:p>
            <a:pPr algn="ctr">
              <a:buNone/>
            </a:pPr>
            <a:endParaRPr lang="tr-TR" b="1" dirty="0" smtClean="0"/>
          </a:p>
          <a:p>
            <a:pPr algn="ctr">
              <a:buNone/>
            </a:pPr>
            <a:r>
              <a:rPr lang="tr-TR" sz="6600" b="1" dirty="0" smtClean="0"/>
              <a:t>EĞİTİMDİR</a:t>
            </a:r>
          </a:p>
          <a:p>
            <a:pPr>
              <a:buNone/>
            </a:pPr>
            <a:r>
              <a:rPr lang="tr-TR" dirty="0" smtClean="0"/>
              <a:t> </a:t>
            </a:r>
            <a:endParaRPr lang="tr-TR" dirty="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t>
            </a:r>
            <a:endParaRPr lang="tr-TR" dirty="0"/>
          </a:p>
        </p:txBody>
      </p:sp>
      <p:sp>
        <p:nvSpPr>
          <p:cNvPr id="3" name="2 İçerik Yer Tutucusu"/>
          <p:cNvSpPr>
            <a:spLocks noGrp="1"/>
          </p:cNvSpPr>
          <p:nvPr>
            <p:ph idx="1"/>
          </p:nvPr>
        </p:nvSpPr>
        <p:spPr/>
        <p:txBody>
          <a:bodyPr/>
          <a:lstStyle/>
          <a:p>
            <a:pPr algn="ctr">
              <a:buNone/>
            </a:pPr>
            <a:r>
              <a:rPr lang="tr-TR" dirty="0" smtClean="0"/>
              <a:t> </a:t>
            </a:r>
            <a:r>
              <a:rPr lang="tr-TR" b="1" dirty="0" smtClean="0"/>
              <a:t>Toplumsal kaynakların engelliler açısından ulaşılabilir olması için;</a:t>
            </a:r>
          </a:p>
          <a:p>
            <a:pPr>
              <a:buNone/>
            </a:pPr>
            <a:r>
              <a:rPr lang="tr-TR" b="1" dirty="0" smtClean="0"/>
              <a:t>.Eşitlik</a:t>
            </a:r>
          </a:p>
          <a:p>
            <a:pPr>
              <a:buNone/>
            </a:pPr>
            <a:r>
              <a:rPr lang="tr-TR" b="1" dirty="0" smtClean="0"/>
              <a:t>.Saygınlık</a:t>
            </a:r>
          </a:p>
          <a:p>
            <a:pPr>
              <a:buNone/>
            </a:pPr>
            <a:r>
              <a:rPr lang="tr-TR" b="1" dirty="0" smtClean="0"/>
              <a:t>.Kendi geleceğini belirleme</a:t>
            </a:r>
          </a:p>
          <a:p>
            <a:pPr>
              <a:buNone/>
            </a:pPr>
            <a:r>
              <a:rPr lang="tr-TR" b="1" dirty="0" smtClean="0"/>
              <a:t>.Ayrımcılık yapılmaması</a:t>
            </a:r>
          </a:p>
          <a:p>
            <a:pPr>
              <a:buNone/>
            </a:pPr>
            <a:endParaRPr lang="tr-TR" dirty="0"/>
          </a:p>
        </p:txBody>
      </p:sp>
    </p:spTree>
  </p:cSld>
  <p:clrMapOvr>
    <a:masterClrMapping/>
  </p:clrMapOvr>
  <p:transition spd="med">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nl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167</TotalTime>
  <Words>214</Words>
  <Application>Microsoft Office PowerPoint</Application>
  <PresentationFormat>Ekran Gösterisi (4:3)</PresentationFormat>
  <Paragraphs>37</Paragraphs>
  <Slides>15</Slides>
  <Notes>0</Notes>
  <HiddenSlides>0</HiddenSlides>
  <MMClips>0</MMClips>
  <ScaleCrop>false</ScaleCrop>
  <HeadingPairs>
    <vt:vector size="4" baseType="variant">
      <vt:variant>
        <vt:lpstr>Tema</vt:lpstr>
      </vt:variant>
      <vt:variant>
        <vt:i4>1</vt:i4>
      </vt:variant>
      <vt:variant>
        <vt:lpstr>Slayt Başlıkları</vt:lpstr>
      </vt:variant>
      <vt:variant>
        <vt:i4>15</vt:i4>
      </vt:variant>
    </vt:vector>
  </HeadingPairs>
  <TitlesOfParts>
    <vt:vector size="16" baseType="lpstr">
      <vt:lpstr>Canlı</vt:lpstr>
      <vt:lpstr>ENGELLİ ÇOCUĞA SAHİP AİLELERİN YAŞADIĞI SORUNLAR</vt:lpstr>
      <vt:lpstr>1. DUYGUSAL  SORUNLAR</vt:lpstr>
      <vt:lpstr>.</vt:lpstr>
      <vt:lpstr>.</vt:lpstr>
      <vt:lpstr>2. SOSYAL SORUNLAR</vt:lpstr>
      <vt:lpstr>,</vt:lpstr>
      <vt:lpstr>.</vt:lpstr>
      <vt:lpstr>.</vt:lpstr>
      <vt:lpstr>.</vt:lpstr>
      <vt:lpstr>3. EKONOMİK SORUNLAR</vt:lpstr>
      <vt:lpstr>4. FİZİKSEL SORUNLAR</vt:lpstr>
      <vt:lpstr>.</vt:lpstr>
      <vt:lpstr>.</vt:lpstr>
      <vt:lpstr>.</vt:lpstr>
      <vt:lpstr>Slayt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ENGELLİ ÇOCUĞA SAHİP AİLELERİN YAŞADIĞI SORUNLAR</dc:title>
  <dc:creator>SEDA</dc:creator>
  <cp:lastModifiedBy>ali</cp:lastModifiedBy>
  <cp:revision>20</cp:revision>
  <dcterms:created xsi:type="dcterms:W3CDTF">2016-04-05T19:03:23Z</dcterms:created>
  <dcterms:modified xsi:type="dcterms:W3CDTF">2016-11-01T07:36:24Z</dcterms:modified>
</cp:coreProperties>
</file>